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8/14/2019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8/14/2019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jb186.k12.sd.us/" TargetMode="External"/><Relationship Id="rId2" Type="http://schemas.openxmlformats.org/officeDocument/2006/relationships/hyperlink" Target="mailto:Jason.Bisbee@k12.sd.us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2053243"/>
            <a:ext cx="9966960" cy="3449782"/>
          </a:xfrm>
        </p:spPr>
        <p:txBody>
          <a:bodyPr/>
          <a:lstStyle/>
          <a:p>
            <a:r>
              <a:rPr lang="en-US" sz="8000" dirty="0"/>
              <a:t>Welcome to Mr. Bisbee’s 8</a:t>
            </a:r>
            <a:r>
              <a:rPr lang="en-US" sz="8000" baseline="30000" dirty="0"/>
              <a:t>th</a:t>
            </a:r>
            <a:r>
              <a:rPr lang="en-US" sz="8000" dirty="0"/>
              <a:t> Grade American History Classroom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0917" y="5394960"/>
            <a:ext cx="7891272" cy="194517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http://www.fastrackonline.net/flags/images.1/LargeUSFla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17" y="-7554"/>
            <a:ext cx="190500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46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i="1" dirty="0"/>
              <a:t>A little bit 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977" y="1877291"/>
            <a:ext cx="5505751" cy="449607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Born and raised in Pierre South Dakota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Graduate of Augustana College where I also played football.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This will be my 17</a:t>
            </a:r>
            <a:r>
              <a:rPr lang="en-US" sz="2400" baseline="30000" dirty="0"/>
              <a:t>th</a:t>
            </a:r>
            <a:r>
              <a:rPr lang="en-US" sz="2400" dirty="0"/>
              <a:t> year teaching in the Brandon Valley School District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Coaching – This will be my 16</a:t>
            </a:r>
            <a:r>
              <a:rPr lang="en-US" sz="2400" baseline="30000" dirty="0"/>
              <a:t>th</a:t>
            </a:r>
            <a:r>
              <a:rPr lang="en-US" sz="2400" dirty="0"/>
              <a:t> year on staff coaching the Offensive Line for our Varsity Football program and my 17</a:t>
            </a:r>
            <a:r>
              <a:rPr lang="en-US" sz="2400" baseline="30000" dirty="0"/>
              <a:t>th</a:t>
            </a:r>
            <a:r>
              <a:rPr lang="en-US" sz="2400" dirty="0"/>
              <a:t> year coaching 8</a:t>
            </a:r>
            <a:r>
              <a:rPr lang="en-US" sz="2400" baseline="30000" dirty="0"/>
              <a:t>th</a:t>
            </a:r>
            <a:r>
              <a:rPr lang="en-US" sz="2400" dirty="0"/>
              <a:t> grade boys basketball.</a:t>
            </a:r>
          </a:p>
          <a:p>
            <a:endParaRPr lang="en-US" dirty="0"/>
          </a:p>
        </p:txBody>
      </p:sp>
      <p:pic>
        <p:nvPicPr>
          <p:cNvPr id="2050" name="Picture 2" descr="https://brandonvalley.k12.sd.us/boosterclub/sports/football/Football%20Varsit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44" y="4035610"/>
            <a:ext cx="4846583" cy="312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Augustana_Vikin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9048" y="1877291"/>
            <a:ext cx="3375723" cy="206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77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6432921" cy="1609344"/>
          </a:xfrm>
        </p:spPr>
        <p:txBody>
          <a:bodyPr/>
          <a:lstStyle/>
          <a:p>
            <a:r>
              <a:rPr lang="en-US" b="1" i="1" dirty="0"/>
              <a:t>A little bit about my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803" y="1900676"/>
            <a:ext cx="4754880" cy="3977640"/>
          </a:xfrm>
        </p:spPr>
        <p:txBody>
          <a:bodyPr/>
          <a:lstStyle/>
          <a:p>
            <a:r>
              <a:rPr lang="en-US" dirty="0"/>
              <a:t>My wife Erin teaches first grade at Fred Assam Elementary</a:t>
            </a:r>
          </a:p>
          <a:p>
            <a:r>
              <a:rPr lang="en-US" dirty="0"/>
              <a:t>My oldest son Tristan, is 14 and a 9</a:t>
            </a:r>
            <a:r>
              <a:rPr lang="en-US" baseline="30000" dirty="0"/>
              <a:t>th</a:t>
            </a:r>
            <a:r>
              <a:rPr lang="en-US" dirty="0"/>
              <a:t> grader</a:t>
            </a:r>
          </a:p>
          <a:p>
            <a:r>
              <a:rPr lang="en-US" dirty="0"/>
              <a:t>My only daughter Adelyn, is 11 and a 6th grader</a:t>
            </a:r>
          </a:p>
          <a:p>
            <a:r>
              <a:rPr lang="en-US" dirty="0"/>
              <a:t>My middle son Nolan, is 9 and a 4th grader</a:t>
            </a:r>
          </a:p>
          <a:p>
            <a:r>
              <a:rPr lang="en-US" dirty="0"/>
              <a:t>My twin boys Lincoln and Ryan are 3 ½ years old AND ARE DEFINITELY IN CHARGE AT OUR HOUSE!!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DF56D-8C57-4075-8173-130EFFA78C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1B6CB-664F-4B12-A422-61B9DE6FC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683" y="1289304"/>
            <a:ext cx="7295317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674976-D312-4C4E-831D-5C02B499C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016" y="3807990"/>
            <a:ext cx="3882600" cy="3441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0038"/>
            <a:ext cx="10058400" cy="1609344"/>
          </a:xfrm>
        </p:spPr>
        <p:txBody>
          <a:bodyPr/>
          <a:lstStyle/>
          <a:p>
            <a:r>
              <a:rPr lang="en-US" dirty="0"/>
              <a:t>My hobbies outside of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8000" y="816725"/>
            <a:ext cx="5824728" cy="5257800"/>
          </a:xfrm>
        </p:spPr>
        <p:txBody>
          <a:bodyPr/>
          <a:lstStyle/>
          <a:p>
            <a:r>
              <a:rPr lang="en-US" dirty="0"/>
              <a:t>Fishing, hunting, camping, being outdoors, and anything with my family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772" y="74815"/>
            <a:ext cx="2989228" cy="224192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308" y="3364523"/>
            <a:ext cx="2232709" cy="4021015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6216" y="2273470"/>
            <a:ext cx="3242340" cy="226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11893" y="4809478"/>
            <a:ext cx="2257855" cy="1839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1376" y="1613847"/>
            <a:ext cx="2279016" cy="2109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360C4-E310-408C-8130-FC7569908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265" y="3225274"/>
            <a:ext cx="3120198" cy="4160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1055" y="1996025"/>
            <a:ext cx="2308616" cy="15535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A26A25-F88B-46C2-B22D-04A918150A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3968" y="927244"/>
            <a:ext cx="2738804" cy="3651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EA94E9-10B5-48E8-9DBE-449DD12DE4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3350" y="4268634"/>
            <a:ext cx="4404611" cy="29352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F52578-A08F-4736-944B-97A59D176B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2403" y="1379454"/>
            <a:ext cx="3283954" cy="246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 this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Quick overview of the discoveries of America</a:t>
            </a:r>
          </a:p>
          <a:p>
            <a:r>
              <a:rPr lang="en-US" sz="2800" dirty="0"/>
              <a:t>Settlement of the Americas</a:t>
            </a:r>
          </a:p>
          <a:p>
            <a:r>
              <a:rPr lang="en-US" sz="2800" dirty="0"/>
              <a:t>13 Colonies</a:t>
            </a:r>
          </a:p>
          <a:p>
            <a:r>
              <a:rPr lang="en-US" sz="2800" dirty="0"/>
              <a:t>The French and Indian War</a:t>
            </a:r>
          </a:p>
          <a:p>
            <a:r>
              <a:rPr lang="en-US" sz="2800" dirty="0"/>
              <a:t>Causes of the American Revolution</a:t>
            </a:r>
          </a:p>
          <a:p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dirty="0"/>
              <a:t>The American Revolution</a:t>
            </a:r>
          </a:p>
          <a:p>
            <a:r>
              <a:rPr lang="en-US" sz="2800" dirty="0"/>
              <a:t>The Constitution and our new Government</a:t>
            </a:r>
          </a:p>
          <a:p>
            <a:r>
              <a:rPr lang="en-US" sz="2800" dirty="0"/>
              <a:t>US Presidents</a:t>
            </a:r>
          </a:p>
          <a:p>
            <a:r>
              <a:rPr lang="en-US" sz="2800" dirty="0"/>
              <a:t>Manifest Destiny</a:t>
            </a:r>
          </a:p>
          <a:p>
            <a:r>
              <a:rPr lang="en-US" sz="2800" dirty="0"/>
              <a:t>The War of 1812</a:t>
            </a:r>
          </a:p>
          <a:p>
            <a:r>
              <a:rPr lang="en-US" sz="2800" dirty="0"/>
              <a:t>The Industrial Revolution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6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 this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Slavery</a:t>
            </a:r>
          </a:p>
          <a:p>
            <a:r>
              <a:rPr lang="en-US" sz="3200" dirty="0"/>
              <a:t>The Underground Railroad</a:t>
            </a:r>
          </a:p>
          <a:p>
            <a:r>
              <a:rPr lang="en-US" sz="3200" dirty="0"/>
              <a:t>Causes of the Civil War</a:t>
            </a:r>
          </a:p>
          <a:p>
            <a:r>
              <a:rPr lang="en-US" sz="3200" dirty="0"/>
              <a:t>The Civil War</a:t>
            </a:r>
          </a:p>
          <a:p>
            <a:r>
              <a:rPr lang="en-US" sz="3200" dirty="0"/>
              <a:t>Reconstruction</a:t>
            </a:r>
          </a:p>
          <a:p>
            <a:r>
              <a:rPr lang="en-US" sz="3200" dirty="0"/>
              <a:t>The Wild West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Politics</a:t>
            </a:r>
          </a:p>
        </p:txBody>
      </p:sp>
    </p:spTree>
    <p:extLst>
      <p:ext uri="{BB962C8B-B14F-4D97-AF65-F5344CB8AC3E}">
        <p14:creationId xmlns:p14="http://schemas.microsoft.com/office/powerpoint/2010/main" val="385165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Have A Great Year!!!!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My Email: </a:t>
            </a:r>
            <a:r>
              <a:rPr lang="en-US" dirty="0">
                <a:hlinkClick r:id="rId2"/>
              </a:rPr>
              <a:t>Jason.Bisbee@k12.sd.us</a:t>
            </a:r>
            <a:endParaRPr lang="en-US" dirty="0"/>
          </a:p>
          <a:p>
            <a:r>
              <a:rPr lang="en-US" dirty="0"/>
              <a:t>My Webpage: </a:t>
            </a:r>
            <a:r>
              <a:rPr lang="en-US" dirty="0">
                <a:hlinkClick r:id="rId3"/>
              </a:rPr>
              <a:t>https://jb186.k12.sd.us/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1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158</TotalTime>
  <Words>264</Words>
  <Application>Microsoft Office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Rockwell</vt:lpstr>
      <vt:lpstr>Rockwell Condensed</vt:lpstr>
      <vt:lpstr>Wingdings</vt:lpstr>
      <vt:lpstr>Wood Type</vt:lpstr>
      <vt:lpstr>Welcome to Mr. Bisbee’s 8th Grade American History Classroom</vt:lpstr>
      <vt:lpstr>A little bit About me</vt:lpstr>
      <vt:lpstr>A little bit about my family</vt:lpstr>
      <vt:lpstr>My hobbies outside of school</vt:lpstr>
      <vt:lpstr>What we will cover this year</vt:lpstr>
      <vt:lpstr>What we will cover this year</vt:lpstr>
      <vt:lpstr>Have A Great Year!!!!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Mr. Bisbee’s 8th Grade American History Classroom</dc:title>
  <dc:creator>Jason Bisbee</dc:creator>
  <cp:lastModifiedBy>Jason Bisbee</cp:lastModifiedBy>
  <cp:revision>10</cp:revision>
  <dcterms:created xsi:type="dcterms:W3CDTF">2016-08-22T18:21:53Z</dcterms:created>
  <dcterms:modified xsi:type="dcterms:W3CDTF">2019-08-14T14:42:13Z</dcterms:modified>
</cp:coreProperties>
</file>